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56" r:id="rId2"/>
    <p:sldId id="266" r:id="rId3"/>
    <p:sldId id="267" r:id="rId4"/>
    <p:sldId id="258" r:id="rId5"/>
    <p:sldId id="264" r:id="rId6"/>
    <p:sldId id="261" r:id="rId7"/>
    <p:sldId id="265" r:id="rId8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FFAB"/>
    <a:srgbClr val="A5FF61"/>
    <a:srgbClr val="FF7C80"/>
    <a:srgbClr val="EEAE86"/>
    <a:srgbClr val="FFFF99"/>
    <a:srgbClr val="D4E9F6"/>
    <a:srgbClr val="6FAC46"/>
    <a:srgbClr val="FFFFE5"/>
    <a:srgbClr val="BDFFFC"/>
    <a:srgbClr val="C065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43" autoAdjust="0"/>
    <p:restoredTop sz="94660"/>
  </p:normalViewPr>
  <p:slideViewPr>
    <p:cSldViewPr snapToGrid="0">
      <p:cViewPr varScale="1">
        <p:scale>
          <a:sx n="60" d="100"/>
          <a:sy n="60" d="100"/>
        </p:scale>
        <p:origin x="243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C55E07-2137-4DA8-9842-7632774363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267092-B9B3-4037-91C4-24B14D6848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CA705-CF18-4C49-B709-B7C8CFD04202}" type="datetimeFigureOut">
              <a:rPr lang="en-AU" smtClean="0"/>
              <a:t>13/12/2024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F9F6C-C72F-4281-B70D-1CDD7CE6D7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0B7448-ED65-4322-BD58-5CD75FFD22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E8E55-5919-4B10-A31E-315E53766D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3081743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E3AA5-4B4D-4AE3-8FB9-ADE1E49833C7}" type="datetimeFigureOut">
              <a:rPr lang="en-AU" smtClean="0"/>
              <a:t>13/12/2024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14020-903C-40AF-9177-DCCA515327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557792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1E40-97F7-4B5B-96E6-15BCD079BF07}" type="datetimeFigureOut">
              <a:rPr lang="en-AU" smtClean="0"/>
              <a:t>13/12/2024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87DB-0555-4ED0-AB1C-1482264BC8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9056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1E40-97F7-4B5B-96E6-15BCD079BF07}" type="datetimeFigureOut">
              <a:rPr lang="en-AU" smtClean="0"/>
              <a:t>13/12/2024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87DB-0555-4ED0-AB1C-1482264BC8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821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1E40-97F7-4B5B-96E6-15BCD079BF07}" type="datetimeFigureOut">
              <a:rPr lang="en-AU" smtClean="0"/>
              <a:t>13/12/2024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87DB-0555-4ED0-AB1C-1482264BC8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8751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1E40-97F7-4B5B-96E6-15BCD079BF07}" type="datetimeFigureOut">
              <a:rPr lang="en-AU" smtClean="0"/>
              <a:t>13/12/2024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87DB-0555-4ED0-AB1C-1482264BC8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132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1E40-97F7-4B5B-96E6-15BCD079BF07}" type="datetimeFigureOut">
              <a:rPr lang="en-AU" smtClean="0"/>
              <a:t>13/12/2024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87DB-0555-4ED0-AB1C-1482264BC8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860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1E40-97F7-4B5B-96E6-15BCD079BF07}" type="datetimeFigureOut">
              <a:rPr lang="en-AU" smtClean="0"/>
              <a:t>13/12/2024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87DB-0555-4ED0-AB1C-1482264BC8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69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1E40-97F7-4B5B-96E6-15BCD079BF07}" type="datetimeFigureOut">
              <a:rPr lang="en-AU" smtClean="0"/>
              <a:t>13/12/2024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87DB-0555-4ED0-AB1C-1482264BC8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213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1E40-97F7-4B5B-96E6-15BCD079BF07}" type="datetimeFigureOut">
              <a:rPr lang="en-AU" smtClean="0"/>
              <a:t>13/12/2024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87DB-0555-4ED0-AB1C-1482264BC8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468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1E40-97F7-4B5B-96E6-15BCD079BF07}" type="datetimeFigureOut">
              <a:rPr lang="en-AU" smtClean="0"/>
              <a:t>13/12/2024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87DB-0555-4ED0-AB1C-1482264BC8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532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1E40-97F7-4B5B-96E6-15BCD079BF07}" type="datetimeFigureOut">
              <a:rPr lang="en-AU" smtClean="0"/>
              <a:t>13/12/2024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87DB-0555-4ED0-AB1C-1482264BC8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8259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1E40-97F7-4B5B-96E6-15BCD079BF07}" type="datetimeFigureOut">
              <a:rPr lang="en-AU" smtClean="0"/>
              <a:t>13/12/2024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87DB-0555-4ED0-AB1C-1482264BC8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448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B1E40-97F7-4B5B-96E6-15BCD079BF07}" type="datetimeFigureOut">
              <a:rPr lang="en-AU" smtClean="0"/>
              <a:t>13/12/2024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287DB-0555-4ED0-AB1C-1482264BC8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742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3.png"/><Relationship Id="rId7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C1C8F93F-3491-4E1B-94BF-ACAE249A548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870" y="7038211"/>
            <a:ext cx="1449298" cy="1255105"/>
          </a:xfrm>
          <a:prstGeom prst="rect">
            <a:avLst/>
          </a:prstGeom>
          <a:noFill/>
        </p:spPr>
      </p:pic>
      <p:sp>
        <p:nvSpPr>
          <p:cNvPr id="3" name="Control 4">
            <a:extLst>
              <a:ext uri="{FF2B5EF4-FFF2-40B4-BE49-F238E27FC236}">
                <a16:creationId xmlns:a16="http://schemas.microsoft.com/office/drawing/2014/main" id="{51552556-385D-4F0B-A703-59A7AB0F0648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5718175" y="11444288"/>
            <a:ext cx="3221038" cy="26574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20C9F0-34FA-45FD-8012-5E60D18F922D}"/>
              </a:ext>
            </a:extLst>
          </p:cNvPr>
          <p:cNvSpPr txBox="1"/>
          <p:nvPr/>
        </p:nvSpPr>
        <p:spPr>
          <a:xfrm>
            <a:off x="2245471" y="8739089"/>
            <a:ext cx="939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7E2A91-FCD8-4689-8CBD-EFB221E13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9" y="105583"/>
            <a:ext cx="6858000" cy="15071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F3A30BF-7D91-432F-B765-1649D4262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018" y="8293316"/>
            <a:ext cx="6858000" cy="1507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13B7D7D-423A-4A4D-9723-07B358C38A7D}"/>
              </a:ext>
            </a:extLst>
          </p:cNvPr>
          <p:cNvSpPr txBox="1"/>
          <p:nvPr/>
        </p:nvSpPr>
        <p:spPr>
          <a:xfrm>
            <a:off x="453887" y="1981071"/>
            <a:ext cx="4781983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dirty="0"/>
              <a:t>1 x Sharpener (2 hole, metal)</a:t>
            </a:r>
          </a:p>
          <a:p>
            <a:pPr lvl="0"/>
            <a:r>
              <a:rPr lang="en-AU" dirty="0"/>
              <a:t>8 x Glue Sticks (UHU or </a:t>
            </a:r>
            <a:r>
              <a:rPr lang="en-AU" dirty="0" err="1"/>
              <a:t>Blustick</a:t>
            </a:r>
            <a:r>
              <a:rPr lang="en-AU" dirty="0"/>
              <a:t>)</a:t>
            </a:r>
          </a:p>
          <a:p>
            <a:pPr lvl="0"/>
            <a:r>
              <a:rPr lang="en-AU" dirty="0"/>
              <a:t>3 x Boxes Tissues</a:t>
            </a:r>
          </a:p>
          <a:p>
            <a:pPr lvl="0"/>
            <a:r>
              <a:rPr lang="en-AU" dirty="0"/>
              <a:t>3 x Boxes Lead pencils (HB)</a:t>
            </a:r>
          </a:p>
          <a:p>
            <a:pPr lvl="0"/>
            <a:r>
              <a:rPr lang="en-AU" dirty="0"/>
              <a:t>6 Black Whiteboard Markers</a:t>
            </a:r>
          </a:p>
          <a:p>
            <a:pPr lvl="0"/>
            <a:r>
              <a:rPr lang="en-AU" dirty="0"/>
              <a:t>1 x Ruler</a:t>
            </a:r>
          </a:p>
          <a:p>
            <a:pPr lvl="0"/>
            <a:r>
              <a:rPr lang="en-AU" dirty="0"/>
              <a:t>4 x Eraser</a:t>
            </a:r>
          </a:p>
          <a:p>
            <a:pPr lvl="0"/>
            <a:r>
              <a:rPr lang="en-AU" dirty="0"/>
              <a:t>1 x Pencil Case </a:t>
            </a:r>
          </a:p>
          <a:p>
            <a:pPr lvl="0"/>
            <a:r>
              <a:rPr lang="en-AU" dirty="0"/>
              <a:t>1 x Scissors</a:t>
            </a:r>
          </a:p>
          <a:p>
            <a:pPr lvl="0"/>
            <a:r>
              <a:rPr lang="en-AU" dirty="0"/>
              <a:t>4 x Boxes coloured Pencils (triangular)</a:t>
            </a:r>
          </a:p>
          <a:p>
            <a:pPr lvl="0"/>
            <a:r>
              <a:rPr lang="en-AU" dirty="0"/>
              <a:t>1 x Display Folder</a:t>
            </a:r>
          </a:p>
          <a:p>
            <a:pPr lvl="0"/>
            <a:r>
              <a:rPr lang="en-AU" dirty="0"/>
              <a:t>2 x A4 Plastic Wallets clear</a:t>
            </a:r>
          </a:p>
          <a:p>
            <a:pPr lvl="0"/>
            <a:r>
              <a:rPr lang="en-AU" dirty="0"/>
              <a:t>2 x reams A4 paper</a:t>
            </a:r>
          </a:p>
          <a:p>
            <a:pPr lvl="0"/>
            <a:r>
              <a:rPr lang="en-AU" dirty="0"/>
              <a:t>8 x </a:t>
            </a:r>
            <a:r>
              <a:rPr lang="en-AU" dirty="0" err="1"/>
              <a:t>Yr</a:t>
            </a:r>
            <a:r>
              <a:rPr lang="en-AU" dirty="0"/>
              <a:t> 1 Exercise Books (A4)</a:t>
            </a:r>
          </a:p>
          <a:p>
            <a:pPr lvl="0"/>
            <a:r>
              <a:rPr lang="en-AU" dirty="0"/>
              <a:t>4 x Scrapbooks – </a:t>
            </a:r>
            <a:r>
              <a:rPr lang="en-AU" dirty="0">
                <a:highlight>
                  <a:srgbClr val="00FFFF"/>
                </a:highlight>
              </a:rPr>
              <a:t>No lines</a:t>
            </a:r>
          </a:p>
          <a:p>
            <a:pPr lvl="0"/>
            <a:r>
              <a:rPr lang="en-AU" dirty="0"/>
              <a:t>4 x Scrapbooks – </a:t>
            </a:r>
            <a:r>
              <a:rPr lang="en-AU" dirty="0">
                <a:highlight>
                  <a:srgbClr val="CFFFAB"/>
                </a:highlight>
              </a:rPr>
              <a:t>with Lines</a:t>
            </a:r>
          </a:p>
          <a:p>
            <a:pPr lvl="0"/>
            <a:endParaRPr lang="en-AU" dirty="0"/>
          </a:p>
          <a:p>
            <a:pPr lvl="0"/>
            <a:r>
              <a:rPr lang="en-AU" dirty="0">
                <a:highlight>
                  <a:srgbClr val="FFFF00"/>
                </a:highlight>
              </a:rPr>
              <a:t>1 x My School Scrapbook (Pink)</a:t>
            </a:r>
          </a:p>
          <a:p>
            <a:pPr lvl="0"/>
            <a:r>
              <a:rPr lang="en-AU" dirty="0">
                <a:highlight>
                  <a:srgbClr val="FFFF00"/>
                </a:highlight>
              </a:rPr>
              <a:t>1 x My Prep 123 Scrapbook (Blue)</a:t>
            </a:r>
          </a:p>
          <a:p>
            <a:pPr lvl="0"/>
            <a:endParaRPr lang="en-AU" dirty="0">
              <a:highlight>
                <a:srgbClr val="FFFF00"/>
              </a:highlight>
            </a:endParaRPr>
          </a:p>
          <a:p>
            <a:pPr lvl="0"/>
            <a:r>
              <a:rPr lang="en-AU" dirty="0">
                <a:highlight>
                  <a:srgbClr val="FFFF00"/>
                </a:highlight>
              </a:rPr>
              <a:t>**Purchase through school in 2025**</a:t>
            </a:r>
          </a:p>
          <a:p>
            <a:pPr lvl="0"/>
            <a:r>
              <a:rPr lang="en-AU" dirty="0">
                <a:highlight>
                  <a:srgbClr val="FFFF00"/>
                </a:highlight>
              </a:rPr>
              <a:t>School will invoice parents in term 1</a:t>
            </a:r>
          </a:p>
          <a:p>
            <a:pPr lvl="0"/>
            <a:endParaRPr lang="en-AU" dirty="0"/>
          </a:p>
          <a:p>
            <a:r>
              <a:rPr lang="en-AU" sz="1400" i="1" dirty="0">
                <a:highlight>
                  <a:srgbClr val="FFFF00"/>
                </a:highlight>
              </a:rPr>
              <a:t>Please check your child’s supplies regularly throughout the year for replenishment </a:t>
            </a:r>
            <a:r>
              <a:rPr lang="en-AU" sz="1400" i="1" dirty="0" err="1">
                <a:highlight>
                  <a:srgbClr val="FFFF00"/>
                </a:highlight>
              </a:rPr>
              <a:t>eg.</a:t>
            </a:r>
            <a:r>
              <a:rPr lang="en-AU" sz="1400" i="1" dirty="0">
                <a:highlight>
                  <a:srgbClr val="FFFF00"/>
                </a:highlight>
              </a:rPr>
              <a:t> Glue, pencils etc.</a:t>
            </a:r>
            <a:endParaRPr lang="en-AU" sz="1400" dirty="0">
              <a:highlight>
                <a:srgbClr val="FFFF00"/>
              </a:highlight>
            </a:endParaRPr>
          </a:p>
          <a:p>
            <a:pPr lvl="0"/>
            <a:endParaRPr lang="en-AU" dirty="0"/>
          </a:p>
        </p:txBody>
      </p:sp>
      <p:pic>
        <p:nvPicPr>
          <p:cNvPr id="22" name="Picture 21" descr="C:\Users\dwalt25\AppData\Local\Microsoft\Windows\INetCache\Content.MSO\78817CF3.tmp">
            <a:extLst>
              <a:ext uri="{FF2B5EF4-FFF2-40B4-BE49-F238E27FC236}">
                <a16:creationId xmlns:a16="http://schemas.microsoft.com/office/drawing/2014/main" id="{38839423-9235-439D-8214-B7236E6BCBE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46" y="1235546"/>
            <a:ext cx="1344936" cy="149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ECC9B47-14F1-44C2-BC16-213624973BD5}"/>
              </a:ext>
            </a:extLst>
          </p:cNvPr>
          <p:cNvPicPr/>
          <p:nvPr/>
        </p:nvPicPr>
        <p:blipFill rotWithShape="1">
          <a:blip r:embed="rId6"/>
          <a:srcRect b="15814"/>
          <a:stretch/>
        </p:blipFill>
        <p:spPr bwMode="auto">
          <a:xfrm>
            <a:off x="5341614" y="2938504"/>
            <a:ext cx="1449298" cy="19415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6367F18-468D-4528-ABF0-410D5BA0C7BF}"/>
              </a:ext>
            </a:extLst>
          </p:cNvPr>
          <p:cNvSpPr txBox="1"/>
          <p:nvPr/>
        </p:nvSpPr>
        <p:spPr>
          <a:xfrm>
            <a:off x="1513233" y="1508006"/>
            <a:ext cx="3949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u="sng" dirty="0"/>
              <a:t>PREP BOOK LIST 2025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6738017-650C-46D2-8EB8-B87D58EAA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832" y="5045239"/>
            <a:ext cx="1310336" cy="18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66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1385B09-50A6-407F-AF93-D950CA87F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9" y="104823"/>
            <a:ext cx="6858000" cy="15071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59DC26-ADEE-4E5D-98F6-E190D83D8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018" y="8293316"/>
            <a:ext cx="6858000" cy="15071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299CBA-FE45-421E-B727-39D8AA8C184F}"/>
              </a:ext>
            </a:extLst>
          </p:cNvPr>
          <p:cNvSpPr txBox="1"/>
          <p:nvPr/>
        </p:nvSpPr>
        <p:spPr>
          <a:xfrm>
            <a:off x="347869" y="1759937"/>
            <a:ext cx="595022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dirty="0"/>
              <a:t>8 x Glue sticks 35g</a:t>
            </a:r>
          </a:p>
          <a:p>
            <a:pPr lvl="0"/>
            <a:r>
              <a:rPr lang="en-AU" dirty="0"/>
              <a:t>3 x Boxes Tissues</a:t>
            </a:r>
          </a:p>
          <a:p>
            <a:pPr lvl="0"/>
            <a:r>
              <a:rPr lang="en-AU" dirty="0"/>
              <a:t>3 x Boxes Lead pencils (HB)</a:t>
            </a:r>
          </a:p>
          <a:p>
            <a:pPr lvl="0"/>
            <a:r>
              <a:rPr lang="en-AU" dirty="0"/>
              <a:t>6 Black Whiteboard Markers</a:t>
            </a:r>
          </a:p>
          <a:p>
            <a:r>
              <a:rPr lang="en-AU" dirty="0"/>
              <a:t>1 x Pencil Case</a:t>
            </a:r>
          </a:p>
          <a:p>
            <a:pPr lvl="0"/>
            <a:r>
              <a:rPr lang="en-AU" dirty="0"/>
              <a:t>1 x Ruler</a:t>
            </a:r>
          </a:p>
          <a:p>
            <a:pPr lvl="0"/>
            <a:r>
              <a:rPr lang="en-AU" dirty="0"/>
              <a:t>4 x Eraser</a:t>
            </a:r>
          </a:p>
          <a:p>
            <a:r>
              <a:rPr lang="en-AU" dirty="0"/>
              <a:t>2 x Sharpener</a:t>
            </a:r>
          </a:p>
          <a:p>
            <a:pPr lvl="0"/>
            <a:r>
              <a:rPr lang="en-AU" dirty="0"/>
              <a:t>1 x Pk </a:t>
            </a:r>
            <a:r>
              <a:rPr lang="en-AU" dirty="0" err="1"/>
              <a:t>Textas</a:t>
            </a:r>
            <a:endParaRPr lang="en-AU" dirty="0"/>
          </a:p>
          <a:p>
            <a:pPr lvl="0"/>
            <a:r>
              <a:rPr lang="en-AU" dirty="0"/>
              <a:t>1 x Scissors</a:t>
            </a:r>
          </a:p>
          <a:p>
            <a:pPr lvl="0"/>
            <a:r>
              <a:rPr lang="en-AU" dirty="0"/>
              <a:t>4 x boxes of Coloured Pencils</a:t>
            </a:r>
          </a:p>
          <a:p>
            <a:pPr lvl="0"/>
            <a:r>
              <a:rPr lang="en-AU" dirty="0"/>
              <a:t>1 x Display Folder</a:t>
            </a:r>
          </a:p>
          <a:p>
            <a:pPr lvl="0"/>
            <a:r>
              <a:rPr lang="en-AU" dirty="0"/>
              <a:t>1 x box 80gsm laminating pouches</a:t>
            </a:r>
          </a:p>
          <a:p>
            <a:pPr lvl="0"/>
            <a:r>
              <a:rPr lang="en-AU" dirty="0"/>
              <a:t>6 x </a:t>
            </a:r>
            <a:r>
              <a:rPr lang="en-AU" dirty="0" err="1"/>
              <a:t>Yr</a:t>
            </a:r>
            <a:r>
              <a:rPr lang="en-AU" dirty="0"/>
              <a:t> 1 Exercise Books (A4)</a:t>
            </a:r>
          </a:p>
          <a:p>
            <a:pPr lvl="0"/>
            <a:r>
              <a:rPr lang="en-AU" dirty="0"/>
              <a:t>2 x Scrapbooks (</a:t>
            </a:r>
            <a:r>
              <a:rPr lang="en-AU" dirty="0">
                <a:highlight>
                  <a:srgbClr val="00FFFF"/>
                </a:highlight>
              </a:rPr>
              <a:t>No lines</a:t>
            </a:r>
            <a:r>
              <a:rPr lang="en-AU" dirty="0"/>
              <a:t>)</a:t>
            </a:r>
          </a:p>
          <a:p>
            <a:r>
              <a:rPr lang="en-AU" dirty="0"/>
              <a:t>1 x A3 plastic zip wallet (Clear)</a:t>
            </a:r>
          </a:p>
          <a:p>
            <a:pPr lvl="0"/>
            <a:endParaRPr lang="en-AU" dirty="0"/>
          </a:p>
          <a:p>
            <a:pPr lvl="0"/>
            <a:r>
              <a:rPr lang="en-AU" dirty="0">
                <a:highlight>
                  <a:srgbClr val="FFFF00"/>
                </a:highlight>
              </a:rPr>
              <a:t>1 x My School Scrapbooks</a:t>
            </a:r>
          </a:p>
          <a:p>
            <a:pPr lvl="0"/>
            <a:r>
              <a:rPr lang="en-AU" dirty="0">
                <a:highlight>
                  <a:srgbClr val="FFFF00"/>
                </a:highlight>
              </a:rPr>
              <a:t>*purchase through school*</a:t>
            </a:r>
          </a:p>
          <a:p>
            <a:pPr lvl="0"/>
            <a:endParaRPr lang="en-AU" dirty="0"/>
          </a:p>
          <a:p>
            <a:r>
              <a:rPr lang="en-AU" sz="1400" i="1" dirty="0">
                <a:highlight>
                  <a:srgbClr val="FFFF00"/>
                </a:highlight>
              </a:rPr>
              <a:t>Please check your child’s supplies regularly throughout the year for replenishment </a:t>
            </a:r>
            <a:r>
              <a:rPr lang="en-AU" sz="1400" i="1" dirty="0" err="1">
                <a:highlight>
                  <a:srgbClr val="FFFF00"/>
                </a:highlight>
              </a:rPr>
              <a:t>eg.</a:t>
            </a:r>
            <a:r>
              <a:rPr lang="en-AU" sz="1400" i="1" dirty="0">
                <a:highlight>
                  <a:srgbClr val="FFFF00"/>
                </a:highlight>
              </a:rPr>
              <a:t> Glue, pencils etc.</a:t>
            </a:r>
            <a:endParaRPr lang="en-AU" sz="1400" dirty="0">
              <a:highlight>
                <a:srgbClr val="FFFF0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DF8B01-5D1D-48E5-B387-99EFE2473432}"/>
              </a:ext>
            </a:extLst>
          </p:cNvPr>
          <p:cNvSpPr txBox="1"/>
          <p:nvPr/>
        </p:nvSpPr>
        <p:spPr>
          <a:xfrm>
            <a:off x="1573695" y="1182397"/>
            <a:ext cx="3949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u="sng" dirty="0" err="1"/>
              <a:t>Yr</a:t>
            </a:r>
            <a:r>
              <a:rPr lang="en-AU" sz="3200" u="sng" dirty="0"/>
              <a:t> 1 BOOK LIST 2025</a:t>
            </a:r>
          </a:p>
        </p:txBody>
      </p:sp>
      <p:pic>
        <p:nvPicPr>
          <p:cNvPr id="18" name="Picture 17" descr="C:\Users\dwalt25\AppData\Local\Microsoft\Windows\INetCache\Content.MSO\78817CF3.tmp">
            <a:extLst>
              <a:ext uri="{FF2B5EF4-FFF2-40B4-BE49-F238E27FC236}">
                <a16:creationId xmlns:a16="http://schemas.microsoft.com/office/drawing/2014/main" id="{65EB7F59-E85B-4D27-B8DD-0B20B4B4F41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776" y="2018813"/>
            <a:ext cx="1421268" cy="1387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3A8F202-8D32-4218-BB96-2C8A3ACDB301}"/>
              </a:ext>
            </a:extLst>
          </p:cNvPr>
          <p:cNvPicPr/>
          <p:nvPr/>
        </p:nvPicPr>
        <p:blipFill rotWithShape="1">
          <a:blip r:embed="rId5"/>
          <a:srcRect t="1" b="14692"/>
          <a:stretch/>
        </p:blipFill>
        <p:spPr bwMode="auto">
          <a:xfrm>
            <a:off x="5262216" y="3657490"/>
            <a:ext cx="1209828" cy="17062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5DE06D7-8E0D-4C7D-86ED-BA9AEFD501B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18" y="5761033"/>
            <a:ext cx="2105025" cy="2105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4633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475636D-02EB-4996-9034-E38AFAFDA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9" y="105583"/>
            <a:ext cx="5764696" cy="12668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4EDCCD-4A6B-4F71-A8EA-63EC3D97C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78" y="8446575"/>
            <a:ext cx="6160603" cy="13538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B6485F-0F1E-4D52-8944-3FBF575A526B}"/>
              </a:ext>
            </a:extLst>
          </p:cNvPr>
          <p:cNvSpPr txBox="1"/>
          <p:nvPr/>
        </p:nvSpPr>
        <p:spPr>
          <a:xfrm>
            <a:off x="379343" y="2167746"/>
            <a:ext cx="5887279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2000" dirty="0">
                <a:highlight>
                  <a:srgbClr val="CFFFAB"/>
                </a:highlight>
              </a:rPr>
              <a:t>1 x Earphones (USB style to plug into computer)</a:t>
            </a:r>
          </a:p>
          <a:p>
            <a:r>
              <a:rPr lang="en-AU" sz="2000" dirty="0">
                <a:highlight>
                  <a:srgbClr val="CFFFAB"/>
                </a:highlight>
              </a:rPr>
              <a:t>1 x 8gb USB with Lanyard</a:t>
            </a:r>
          </a:p>
          <a:p>
            <a:pPr lvl="0"/>
            <a:r>
              <a:rPr lang="en-AU" sz="2000" dirty="0"/>
              <a:t>2 x Sharpeners</a:t>
            </a:r>
          </a:p>
          <a:p>
            <a:pPr lvl="0"/>
            <a:r>
              <a:rPr lang="en-AU" sz="2000" dirty="0"/>
              <a:t>6 x Glue Sticks</a:t>
            </a:r>
          </a:p>
          <a:p>
            <a:pPr lvl="0"/>
            <a:r>
              <a:rPr lang="en-AU" sz="2000" dirty="0"/>
              <a:t>3 x Boxes Tissues</a:t>
            </a:r>
          </a:p>
          <a:p>
            <a:pPr lvl="0"/>
            <a:r>
              <a:rPr lang="en-AU" sz="2000" dirty="0"/>
              <a:t>3 x Boxes Lead pencils (HB)</a:t>
            </a:r>
          </a:p>
          <a:p>
            <a:pPr lvl="0"/>
            <a:r>
              <a:rPr lang="en-AU" sz="2000" dirty="0"/>
              <a:t>6 Black Whiteboard Markers</a:t>
            </a:r>
          </a:p>
          <a:p>
            <a:pPr lvl="0"/>
            <a:r>
              <a:rPr lang="en-AU" sz="2000" dirty="0"/>
              <a:t>2 x Wooden Rulers</a:t>
            </a:r>
          </a:p>
          <a:p>
            <a:pPr lvl="0"/>
            <a:r>
              <a:rPr lang="en-AU" sz="2000" dirty="0"/>
              <a:t>4 x White Erasers</a:t>
            </a:r>
          </a:p>
          <a:p>
            <a:pPr lvl="0"/>
            <a:r>
              <a:rPr lang="en-AU" sz="2000" dirty="0"/>
              <a:t>1 x Pencil Case</a:t>
            </a:r>
          </a:p>
          <a:p>
            <a:pPr lvl="0"/>
            <a:r>
              <a:rPr lang="en-AU" sz="2000" dirty="0"/>
              <a:t>1 x Scissors</a:t>
            </a:r>
          </a:p>
          <a:p>
            <a:pPr lvl="0"/>
            <a:r>
              <a:rPr lang="en-AU" sz="2000" dirty="0"/>
              <a:t>1 x pk Coloured Pencils</a:t>
            </a:r>
          </a:p>
          <a:p>
            <a:pPr lvl="0"/>
            <a:r>
              <a:rPr lang="en-AU" sz="2000" dirty="0"/>
              <a:t>1 x pk Faber-Castell </a:t>
            </a:r>
            <a:r>
              <a:rPr lang="en-AU" sz="2000" dirty="0" err="1"/>
              <a:t>Textas</a:t>
            </a:r>
            <a:endParaRPr lang="en-AU" sz="2000" dirty="0"/>
          </a:p>
          <a:p>
            <a:pPr lvl="0"/>
            <a:r>
              <a:rPr lang="en-AU" sz="2000" dirty="0"/>
              <a:t>2 x Clear Plastic Folders (Button closure)</a:t>
            </a:r>
          </a:p>
          <a:p>
            <a:r>
              <a:rPr lang="en-AU" sz="2000" dirty="0"/>
              <a:t>2 x Reams A4 Paper</a:t>
            </a:r>
          </a:p>
          <a:p>
            <a:pPr lvl="0"/>
            <a:r>
              <a:rPr lang="en-AU" sz="2000" dirty="0"/>
              <a:t>10 x A4 </a:t>
            </a:r>
            <a:r>
              <a:rPr lang="en-AU" sz="2000" dirty="0" err="1"/>
              <a:t>Yr</a:t>
            </a:r>
            <a:r>
              <a:rPr lang="en-AU" sz="2000" dirty="0"/>
              <a:t> 2 Exercise Books</a:t>
            </a:r>
          </a:p>
          <a:p>
            <a:r>
              <a:rPr lang="en-AU" sz="2000" dirty="0"/>
              <a:t>8x Scrapbooks (no lines)</a:t>
            </a:r>
          </a:p>
          <a:p>
            <a:r>
              <a:rPr lang="en-AU" sz="2000" dirty="0"/>
              <a:t>2 x A4 10mm Quad Books</a:t>
            </a:r>
          </a:p>
          <a:p>
            <a:pPr lvl="0"/>
            <a:r>
              <a:rPr lang="en-AU" sz="2000" dirty="0"/>
              <a:t>2 x Homework Folders (zip style)</a:t>
            </a:r>
          </a:p>
          <a:p>
            <a:pPr lvl="0"/>
            <a:r>
              <a:rPr lang="en-AU" sz="2000" dirty="0"/>
              <a:t>1 x old shirt/smock for art</a:t>
            </a:r>
          </a:p>
          <a:p>
            <a:pPr lvl="0"/>
            <a:endParaRPr lang="en-AU" dirty="0"/>
          </a:p>
          <a:p>
            <a:r>
              <a:rPr lang="en-AU" sz="1400" i="1" dirty="0">
                <a:highlight>
                  <a:srgbClr val="FFFF00"/>
                </a:highlight>
              </a:rPr>
              <a:t>Please check your child’s supplies regularly throughout the year for replenishment </a:t>
            </a:r>
            <a:r>
              <a:rPr lang="en-AU" sz="1400" i="1" dirty="0" err="1">
                <a:highlight>
                  <a:srgbClr val="FFFF00"/>
                </a:highlight>
              </a:rPr>
              <a:t>eg.</a:t>
            </a:r>
            <a:r>
              <a:rPr lang="en-AU" sz="1400" i="1" dirty="0">
                <a:highlight>
                  <a:srgbClr val="FFFF00"/>
                </a:highlight>
              </a:rPr>
              <a:t> Glue, pencils etc.</a:t>
            </a:r>
            <a:endParaRPr lang="en-AU" sz="1400" dirty="0"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9708EF-0A70-40B3-B576-1ED13D645C2D}"/>
              </a:ext>
            </a:extLst>
          </p:cNvPr>
          <p:cNvSpPr txBox="1"/>
          <p:nvPr/>
        </p:nvSpPr>
        <p:spPr>
          <a:xfrm>
            <a:off x="1902363" y="1423296"/>
            <a:ext cx="3730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u="sng" dirty="0" err="1"/>
              <a:t>Yr</a:t>
            </a:r>
            <a:r>
              <a:rPr lang="en-AU" sz="3200" u="sng" dirty="0"/>
              <a:t> 2 BOOK LIST 2025</a:t>
            </a:r>
          </a:p>
        </p:txBody>
      </p:sp>
      <p:pic>
        <p:nvPicPr>
          <p:cNvPr id="16" name="Picture 15" descr="C:\Users\dwalt25\AppData\Local\Microsoft\Windows\INetCache\Content.MSO\2D30C4AB.tmp">
            <a:extLst>
              <a:ext uri="{FF2B5EF4-FFF2-40B4-BE49-F238E27FC236}">
                <a16:creationId xmlns:a16="http://schemas.microsoft.com/office/drawing/2014/main" id="{0AC0CF8A-6491-4153-A629-8838900BC7E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660" y="1817191"/>
            <a:ext cx="1128920" cy="126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4D5D221-09AB-49A7-9A71-9C69126A8C4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191" y="6613426"/>
            <a:ext cx="1649548" cy="1635822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F9B701-1E50-45CB-8E46-0A1DF16EDA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69" y="5052638"/>
            <a:ext cx="1044642" cy="13634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BA2579-DA55-472E-8E84-59B34D121E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038" y="3342926"/>
            <a:ext cx="1370096" cy="13591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2B5073-BD88-4130-B9EC-1B9DAD40EF1C}"/>
              </a:ext>
            </a:extLst>
          </p:cNvPr>
          <p:cNvSpPr txBox="1"/>
          <p:nvPr/>
        </p:nvSpPr>
        <p:spPr>
          <a:xfrm>
            <a:off x="3314700" y="421210"/>
            <a:ext cx="3543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b="1" u="sng" dirty="0">
                <a:highlight>
                  <a:srgbClr val="CFFFAB"/>
                </a:highlight>
              </a:rPr>
              <a:t>Can be used from previous year.</a:t>
            </a:r>
            <a:endParaRPr lang="en-AU" dirty="0">
              <a:highlight>
                <a:srgbClr val="CFFFAB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23162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AFC1C2A-30AC-4723-8CB0-9DF2D20BA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9" y="105583"/>
            <a:ext cx="6858000" cy="15071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51E762-EFD0-4237-9B7D-DA7A1C45E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018" y="8293316"/>
            <a:ext cx="6858000" cy="15071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B2BB24-1DC4-4084-BA6B-0EE6F2845401}"/>
              </a:ext>
            </a:extLst>
          </p:cNvPr>
          <p:cNvSpPr txBox="1"/>
          <p:nvPr/>
        </p:nvSpPr>
        <p:spPr>
          <a:xfrm>
            <a:off x="306959" y="1736980"/>
            <a:ext cx="5870713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2000" dirty="0">
                <a:highlight>
                  <a:srgbClr val="CFFFAB"/>
                </a:highlight>
              </a:rPr>
              <a:t>1 x Earphones (USB style to plug into computer)</a:t>
            </a:r>
          </a:p>
          <a:p>
            <a:r>
              <a:rPr lang="en-AU" sz="2000" dirty="0">
                <a:highlight>
                  <a:srgbClr val="CFFFAB"/>
                </a:highlight>
              </a:rPr>
              <a:t>1 x 8gb USB with Lanyard</a:t>
            </a:r>
          </a:p>
          <a:p>
            <a:pPr lvl="0"/>
            <a:r>
              <a:rPr lang="en-AU" sz="2000" dirty="0"/>
              <a:t>2 x Sharpeners</a:t>
            </a:r>
          </a:p>
          <a:p>
            <a:pPr lvl="0"/>
            <a:r>
              <a:rPr lang="en-AU" sz="2000" dirty="0"/>
              <a:t>6 x Glue Sticks</a:t>
            </a:r>
          </a:p>
          <a:p>
            <a:pPr lvl="0"/>
            <a:r>
              <a:rPr lang="en-AU" sz="2000" dirty="0"/>
              <a:t>3 x Boxes Tissues</a:t>
            </a:r>
          </a:p>
          <a:p>
            <a:r>
              <a:rPr lang="en-AU" sz="2000" dirty="0"/>
              <a:t>1 x Pencil Case</a:t>
            </a:r>
          </a:p>
          <a:p>
            <a:pPr lvl="0"/>
            <a:r>
              <a:rPr lang="en-AU" sz="2000" dirty="0"/>
              <a:t>3 x Boxes Lead pencils (HB)</a:t>
            </a:r>
          </a:p>
          <a:p>
            <a:pPr lvl="0"/>
            <a:r>
              <a:rPr lang="en-AU" sz="2000" dirty="0"/>
              <a:t>6 Black Whiteboard Markers</a:t>
            </a:r>
          </a:p>
          <a:p>
            <a:r>
              <a:rPr lang="en-AU" sz="2000" dirty="0"/>
              <a:t>1 x pack 5 Highlighters </a:t>
            </a:r>
          </a:p>
          <a:p>
            <a:pPr lvl="0"/>
            <a:r>
              <a:rPr lang="en-AU" sz="2000" dirty="0"/>
              <a:t>2 x Wooden Rulers</a:t>
            </a:r>
          </a:p>
          <a:p>
            <a:pPr lvl="0"/>
            <a:r>
              <a:rPr lang="en-AU" sz="2000" dirty="0"/>
              <a:t>4 x White Erasers</a:t>
            </a:r>
          </a:p>
          <a:p>
            <a:pPr lvl="0"/>
            <a:r>
              <a:rPr lang="en-AU" sz="2000" dirty="0"/>
              <a:t>1 x Scissors</a:t>
            </a:r>
          </a:p>
          <a:p>
            <a:pPr lvl="0"/>
            <a:r>
              <a:rPr lang="en-AU" sz="2000" dirty="0"/>
              <a:t>1 x pk Coloured Pencils</a:t>
            </a:r>
          </a:p>
          <a:p>
            <a:pPr lvl="0"/>
            <a:r>
              <a:rPr lang="en-AU" sz="2000" dirty="0"/>
              <a:t>1 x pk Faber-Castell </a:t>
            </a:r>
            <a:r>
              <a:rPr lang="en-AU" sz="2000" dirty="0" err="1"/>
              <a:t>Textas</a:t>
            </a:r>
            <a:endParaRPr lang="en-AU" sz="2000" dirty="0"/>
          </a:p>
          <a:p>
            <a:pPr lvl="0"/>
            <a:r>
              <a:rPr lang="en-AU" sz="2000" dirty="0"/>
              <a:t>2 x Clear Plastic Folders (Button closure)</a:t>
            </a:r>
          </a:p>
          <a:p>
            <a:r>
              <a:rPr lang="en-AU" sz="2000" dirty="0"/>
              <a:t>1 x 80 gsm Laminating pouches</a:t>
            </a:r>
          </a:p>
          <a:p>
            <a:pPr lvl="0"/>
            <a:r>
              <a:rPr lang="en-AU" sz="2000" dirty="0"/>
              <a:t>8 x A4 </a:t>
            </a:r>
            <a:r>
              <a:rPr lang="en-AU" sz="2000" dirty="0" err="1"/>
              <a:t>Yr</a:t>
            </a:r>
            <a:r>
              <a:rPr lang="en-AU" sz="2000" dirty="0"/>
              <a:t> 3/4 Exercise Books</a:t>
            </a:r>
          </a:p>
          <a:p>
            <a:r>
              <a:rPr lang="en-AU" sz="2000" dirty="0"/>
              <a:t>8 x Scrapbooks (</a:t>
            </a:r>
            <a:r>
              <a:rPr lang="en-AU" sz="2000" dirty="0">
                <a:highlight>
                  <a:srgbClr val="FFFF00"/>
                </a:highlight>
              </a:rPr>
              <a:t>no lines</a:t>
            </a:r>
            <a:r>
              <a:rPr lang="en-AU" sz="2000" dirty="0"/>
              <a:t>)</a:t>
            </a:r>
          </a:p>
          <a:p>
            <a:pPr lvl="0"/>
            <a:r>
              <a:rPr lang="en-AU" sz="2000" dirty="0"/>
              <a:t>2 x A4 10mm Quad Books</a:t>
            </a:r>
          </a:p>
          <a:p>
            <a:pPr lvl="0"/>
            <a:r>
              <a:rPr lang="en-AU" sz="2000" dirty="0"/>
              <a:t>2 x Homework Folders (zip style)</a:t>
            </a:r>
          </a:p>
          <a:p>
            <a:pPr lvl="0"/>
            <a:r>
              <a:rPr lang="en-AU" sz="2000" dirty="0"/>
              <a:t>1 x smock or old shirt</a:t>
            </a:r>
          </a:p>
          <a:p>
            <a:pPr lvl="0"/>
            <a:endParaRPr lang="en-AU" sz="2000" dirty="0"/>
          </a:p>
          <a:p>
            <a:pPr lvl="0"/>
            <a:endParaRPr lang="en-AU" dirty="0"/>
          </a:p>
          <a:p>
            <a:r>
              <a:rPr lang="en-AU" sz="1400" i="1" dirty="0">
                <a:highlight>
                  <a:srgbClr val="FFFF00"/>
                </a:highlight>
              </a:rPr>
              <a:t>Please check your child’s supplies regularly throughout the year for replenishment </a:t>
            </a:r>
            <a:r>
              <a:rPr lang="en-AU" sz="1400" i="1" dirty="0" err="1">
                <a:highlight>
                  <a:srgbClr val="FFFF00"/>
                </a:highlight>
              </a:rPr>
              <a:t>eg.</a:t>
            </a:r>
            <a:r>
              <a:rPr lang="en-AU" sz="1400" i="1" dirty="0">
                <a:highlight>
                  <a:srgbClr val="FFFF00"/>
                </a:highlight>
              </a:rPr>
              <a:t> Glue, pencils etc.</a:t>
            </a:r>
            <a:endParaRPr lang="en-AU" sz="1400" dirty="0"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F4AD88-6011-4570-9A8E-0B3FD7D3CCE2}"/>
              </a:ext>
            </a:extLst>
          </p:cNvPr>
          <p:cNvSpPr txBox="1"/>
          <p:nvPr/>
        </p:nvSpPr>
        <p:spPr>
          <a:xfrm>
            <a:off x="1560317" y="1152205"/>
            <a:ext cx="4055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u="sng" dirty="0" err="1"/>
              <a:t>Yr</a:t>
            </a:r>
            <a:r>
              <a:rPr lang="en-AU" sz="3200" u="sng" dirty="0"/>
              <a:t> 3 BOOK LIST 2025</a:t>
            </a:r>
          </a:p>
        </p:txBody>
      </p:sp>
      <p:pic>
        <p:nvPicPr>
          <p:cNvPr id="14" name="Picture 13" descr="C:\Users\dwalt25\AppData\Local\Microsoft\Windows\INetCache\Content.MSO\4625E83E.tmp">
            <a:extLst>
              <a:ext uri="{FF2B5EF4-FFF2-40B4-BE49-F238E27FC236}">
                <a16:creationId xmlns:a16="http://schemas.microsoft.com/office/drawing/2014/main" id="{22C294E9-85C4-49B6-815A-28391511879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727" y="1524472"/>
            <a:ext cx="1331843" cy="1210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FD667C2-3EA4-4D34-AC99-DA63E68E4CA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943" y="6748793"/>
            <a:ext cx="1842178" cy="1737939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0B1CBC-1A1A-40A3-BEB0-DAE8AF5A88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9105" y="4388826"/>
            <a:ext cx="1201016" cy="9449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8A6ECD-78C4-40BD-A7A6-794FFC349C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474" y="2933814"/>
            <a:ext cx="1370096" cy="13591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B61E51-A049-46BF-8460-2AEB38410F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161" y="5450090"/>
            <a:ext cx="1044642" cy="13634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D2143B8-1F87-490E-9C14-F1081A8CFF67}"/>
              </a:ext>
            </a:extLst>
          </p:cNvPr>
          <p:cNvSpPr txBox="1"/>
          <p:nvPr/>
        </p:nvSpPr>
        <p:spPr>
          <a:xfrm>
            <a:off x="3314700" y="421210"/>
            <a:ext cx="3543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b="1" u="sng" dirty="0">
                <a:highlight>
                  <a:srgbClr val="CFFFAB"/>
                </a:highlight>
              </a:rPr>
              <a:t>Can be used from previous year.</a:t>
            </a:r>
            <a:endParaRPr lang="en-AU" dirty="0">
              <a:highlight>
                <a:srgbClr val="CFFFAB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41470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658BD89D-DA19-4633-BA85-8C2A1397E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9" y="105583"/>
            <a:ext cx="6858000" cy="15071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28CA03C-003B-4078-A869-B6FFA8007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018" y="8293316"/>
            <a:ext cx="6858000" cy="15071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C94EA2-D383-477F-AD43-BB8767AE2B1D}"/>
              </a:ext>
            </a:extLst>
          </p:cNvPr>
          <p:cNvSpPr txBox="1"/>
          <p:nvPr/>
        </p:nvSpPr>
        <p:spPr>
          <a:xfrm>
            <a:off x="324258" y="1638871"/>
            <a:ext cx="5980883" cy="740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1950" dirty="0">
                <a:highlight>
                  <a:srgbClr val="CFFFAB"/>
                </a:highlight>
              </a:rPr>
              <a:t>1 x Earphones (USB style to plug into computer)</a:t>
            </a:r>
          </a:p>
          <a:p>
            <a:r>
              <a:rPr lang="en-AU" sz="1950" dirty="0">
                <a:highlight>
                  <a:srgbClr val="CFFFAB"/>
                </a:highlight>
              </a:rPr>
              <a:t>1 x 8gb USB with Lanyard</a:t>
            </a:r>
          </a:p>
          <a:p>
            <a:pPr lvl="0"/>
            <a:r>
              <a:rPr lang="en-AU" sz="1950" dirty="0"/>
              <a:t>2 x Sharpeners</a:t>
            </a:r>
          </a:p>
          <a:p>
            <a:pPr lvl="0"/>
            <a:r>
              <a:rPr lang="en-AU" sz="1950" dirty="0"/>
              <a:t>6 x Glue Sticks</a:t>
            </a:r>
          </a:p>
          <a:p>
            <a:pPr lvl="0"/>
            <a:r>
              <a:rPr lang="en-AU" sz="1950" dirty="0"/>
              <a:t>3 x Boxes Tissues</a:t>
            </a:r>
          </a:p>
          <a:p>
            <a:r>
              <a:rPr lang="en-AU" sz="1950" dirty="0"/>
              <a:t>1 x Pencil Case</a:t>
            </a:r>
          </a:p>
          <a:p>
            <a:pPr lvl="0"/>
            <a:r>
              <a:rPr lang="en-AU" sz="1950" dirty="0"/>
              <a:t>2 x Boxes Lead pencils (HB)</a:t>
            </a:r>
          </a:p>
          <a:p>
            <a:pPr lvl="0"/>
            <a:r>
              <a:rPr lang="en-AU" sz="1950" dirty="0"/>
              <a:t>6 BLACK Whiteboard Markers</a:t>
            </a:r>
          </a:p>
          <a:p>
            <a:pPr lvl="0"/>
            <a:r>
              <a:rPr lang="en-AU" sz="1950" dirty="0"/>
              <a:t>2 x Wooden Rulers</a:t>
            </a:r>
          </a:p>
          <a:p>
            <a:pPr lvl="0"/>
            <a:r>
              <a:rPr lang="en-AU" sz="1950" dirty="0"/>
              <a:t>4 x White Erasers</a:t>
            </a:r>
          </a:p>
          <a:p>
            <a:r>
              <a:rPr lang="en-AU" sz="1950" dirty="0"/>
              <a:t>1 x 5 pkt Highlighters </a:t>
            </a:r>
          </a:p>
          <a:p>
            <a:r>
              <a:rPr lang="en-AU" sz="1950" dirty="0"/>
              <a:t>1 x Scissors</a:t>
            </a:r>
          </a:p>
          <a:p>
            <a:pPr lvl="0"/>
            <a:r>
              <a:rPr lang="en-AU" sz="1950" dirty="0"/>
              <a:t>1 x pk Coloured Pencils</a:t>
            </a:r>
          </a:p>
          <a:p>
            <a:r>
              <a:rPr lang="en-AU" sz="1950" dirty="0"/>
              <a:t>1 x pk Faber-Castell </a:t>
            </a:r>
            <a:r>
              <a:rPr lang="en-AU" sz="1950" dirty="0" err="1"/>
              <a:t>Textas</a:t>
            </a:r>
            <a:endParaRPr lang="en-AU" sz="1950" dirty="0"/>
          </a:p>
          <a:p>
            <a:r>
              <a:rPr lang="en-AU" sz="1950" dirty="0"/>
              <a:t>4 x Clear Plastic Folders (Button closure)</a:t>
            </a:r>
          </a:p>
          <a:p>
            <a:r>
              <a:rPr lang="en-AU" sz="1950" dirty="0"/>
              <a:t>2 x Reams paper</a:t>
            </a:r>
          </a:p>
          <a:p>
            <a:pPr lvl="0"/>
            <a:r>
              <a:rPr lang="en-AU" sz="1950" dirty="0"/>
              <a:t>8 x A4 </a:t>
            </a:r>
            <a:r>
              <a:rPr lang="en-AU" sz="1950" dirty="0" err="1"/>
              <a:t>Yr</a:t>
            </a:r>
            <a:r>
              <a:rPr lang="en-AU" sz="1950" dirty="0"/>
              <a:t> 3/4 Exercise Books</a:t>
            </a:r>
          </a:p>
          <a:p>
            <a:pPr lvl="0"/>
            <a:r>
              <a:rPr lang="en-AU" sz="1950" dirty="0"/>
              <a:t>8 x Scrapbooks (</a:t>
            </a:r>
            <a:r>
              <a:rPr lang="en-AU" sz="1950" dirty="0">
                <a:highlight>
                  <a:srgbClr val="FFFF00"/>
                </a:highlight>
              </a:rPr>
              <a:t>no lines</a:t>
            </a:r>
            <a:r>
              <a:rPr lang="en-AU" sz="1950" dirty="0"/>
              <a:t>)</a:t>
            </a:r>
          </a:p>
          <a:p>
            <a:r>
              <a:rPr lang="en-AU" sz="1950" dirty="0"/>
              <a:t>2 x A4 10mm Quad Books</a:t>
            </a:r>
          </a:p>
          <a:p>
            <a:pPr lvl="0"/>
            <a:r>
              <a:rPr lang="en-AU" sz="1950" dirty="0"/>
              <a:t>2 x Homework Folders (zip style)</a:t>
            </a:r>
          </a:p>
          <a:p>
            <a:pPr lvl="0"/>
            <a:r>
              <a:rPr lang="en-AU" sz="1950" dirty="0"/>
              <a:t>1 x 24 pk Crayola Crayons</a:t>
            </a:r>
          </a:p>
          <a:p>
            <a:pPr lvl="0"/>
            <a:r>
              <a:rPr lang="en-AU" sz="1950" dirty="0"/>
              <a:t>1 x smock or old shirt</a:t>
            </a:r>
          </a:p>
          <a:p>
            <a:pPr lvl="0"/>
            <a:endParaRPr lang="en-AU" dirty="0"/>
          </a:p>
          <a:p>
            <a:r>
              <a:rPr lang="en-AU" sz="1400" i="1" dirty="0">
                <a:highlight>
                  <a:srgbClr val="FFFF00"/>
                </a:highlight>
              </a:rPr>
              <a:t>Please check your child’s supplies regularly throughout the year for replenishment </a:t>
            </a:r>
            <a:r>
              <a:rPr lang="en-AU" sz="1400" i="1" dirty="0" err="1">
                <a:highlight>
                  <a:srgbClr val="FFFF00"/>
                </a:highlight>
              </a:rPr>
              <a:t>eg.</a:t>
            </a:r>
            <a:r>
              <a:rPr lang="en-AU" sz="1400" i="1" dirty="0">
                <a:highlight>
                  <a:srgbClr val="FFFF00"/>
                </a:highlight>
              </a:rPr>
              <a:t> Glue, pencils etc.</a:t>
            </a:r>
            <a:endParaRPr lang="en-AU" sz="1400" dirty="0">
              <a:highlight>
                <a:srgbClr val="FFFF00"/>
              </a:highligh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B9CDE3-8DF6-4069-9FD3-61967E0F9C5F}"/>
              </a:ext>
            </a:extLst>
          </p:cNvPr>
          <p:cNvSpPr txBox="1"/>
          <p:nvPr/>
        </p:nvSpPr>
        <p:spPr>
          <a:xfrm>
            <a:off x="1583538" y="1027909"/>
            <a:ext cx="3882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u="sng" dirty="0" err="1"/>
              <a:t>Yr</a:t>
            </a:r>
            <a:r>
              <a:rPr lang="en-AU" sz="3200" u="sng" dirty="0"/>
              <a:t> 4 BOOK LIST 2025</a:t>
            </a:r>
          </a:p>
        </p:txBody>
      </p:sp>
      <p:pic>
        <p:nvPicPr>
          <p:cNvPr id="25" name="Picture 24" descr="C:\Users\dwalt25\AppData\Local\Microsoft\Windows\INetCache\Content.MSO\4625E83E.tmp">
            <a:extLst>
              <a:ext uri="{FF2B5EF4-FFF2-40B4-BE49-F238E27FC236}">
                <a16:creationId xmlns:a16="http://schemas.microsoft.com/office/drawing/2014/main" id="{6A167A23-859E-4016-A74D-CC78CA3F0AD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321" y="2926819"/>
            <a:ext cx="1370096" cy="1591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3F4F771-5479-47D4-92AC-366B8C8A5B2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286" y="7444987"/>
            <a:ext cx="1201016" cy="1250731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C2BD97-BC44-4973-BD95-FC16F2A5E2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746" y="4709317"/>
            <a:ext cx="1370096" cy="13591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C02637-B54A-4463-9A44-5B5A5AF1EB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010" y="6107713"/>
            <a:ext cx="1044642" cy="13634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CE1602-3231-4456-BEE4-546D1E2ACF7A}"/>
              </a:ext>
            </a:extLst>
          </p:cNvPr>
          <p:cNvSpPr txBox="1"/>
          <p:nvPr/>
        </p:nvSpPr>
        <p:spPr>
          <a:xfrm>
            <a:off x="3314700" y="421210"/>
            <a:ext cx="3543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b="1" u="sng" dirty="0">
                <a:highlight>
                  <a:srgbClr val="CFFFAB"/>
                </a:highlight>
              </a:rPr>
              <a:t>Can be used from previous year.</a:t>
            </a:r>
            <a:endParaRPr lang="en-AU" dirty="0">
              <a:highlight>
                <a:srgbClr val="CFFFAB"/>
              </a:highligh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7F1361-F210-4B8B-A962-02159135197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1819" b="23114"/>
          <a:stretch/>
        </p:blipFill>
        <p:spPr>
          <a:xfrm>
            <a:off x="5173869" y="1374265"/>
            <a:ext cx="1578113" cy="150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41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3F64FC9-49C0-4896-9C96-FAE5C7C0B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9" y="105583"/>
            <a:ext cx="6858000" cy="15071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4CF4AB-D784-464A-B36A-6F017D66D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018" y="8293316"/>
            <a:ext cx="6858000" cy="15071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9E412A-C219-470F-9106-F6C2BF1558DE}"/>
              </a:ext>
            </a:extLst>
          </p:cNvPr>
          <p:cNvSpPr txBox="1"/>
          <p:nvPr/>
        </p:nvSpPr>
        <p:spPr>
          <a:xfrm>
            <a:off x="241855" y="1962133"/>
            <a:ext cx="5880653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dirty="0">
                <a:highlight>
                  <a:srgbClr val="CFFFAB"/>
                </a:highlight>
              </a:rPr>
              <a:t>1 x Earphones (USB style to plug into computer)</a:t>
            </a:r>
          </a:p>
          <a:p>
            <a:r>
              <a:rPr lang="en-AU" dirty="0">
                <a:highlight>
                  <a:srgbClr val="CFFFAB"/>
                </a:highlight>
              </a:rPr>
              <a:t>1 x 8gb USB with Lanyard</a:t>
            </a:r>
          </a:p>
          <a:p>
            <a:pPr lvl="0"/>
            <a:r>
              <a:rPr lang="en-AU" dirty="0"/>
              <a:t>2 x Sharpeners</a:t>
            </a:r>
          </a:p>
          <a:p>
            <a:pPr lvl="0"/>
            <a:r>
              <a:rPr lang="en-AU" dirty="0"/>
              <a:t>6 x Glue Sticks</a:t>
            </a:r>
          </a:p>
          <a:p>
            <a:pPr lvl="0"/>
            <a:r>
              <a:rPr lang="en-AU" dirty="0"/>
              <a:t>3 x Boxes Tissues</a:t>
            </a:r>
          </a:p>
          <a:p>
            <a:r>
              <a:rPr lang="en-AU" dirty="0"/>
              <a:t>1 x Pencil Case</a:t>
            </a:r>
          </a:p>
          <a:p>
            <a:pPr lvl="0"/>
            <a:r>
              <a:rPr lang="en-AU" dirty="0"/>
              <a:t>3 x Boxes Lead pencils (HB)</a:t>
            </a:r>
          </a:p>
          <a:p>
            <a:pPr lvl="0"/>
            <a:r>
              <a:rPr lang="en-AU" dirty="0"/>
              <a:t>3 x Blue Pen</a:t>
            </a:r>
          </a:p>
          <a:p>
            <a:pPr lvl="0"/>
            <a:r>
              <a:rPr lang="en-AU" dirty="0"/>
              <a:t>3 x Red Pen</a:t>
            </a:r>
          </a:p>
          <a:p>
            <a:pPr lvl="0"/>
            <a:r>
              <a:rPr lang="en-AU" dirty="0"/>
              <a:t>2 x Wooden Rulers</a:t>
            </a:r>
          </a:p>
          <a:p>
            <a:pPr lvl="0"/>
            <a:r>
              <a:rPr lang="en-AU" dirty="0"/>
              <a:t>4 x Erasers</a:t>
            </a:r>
          </a:p>
          <a:p>
            <a:pPr lvl="0"/>
            <a:r>
              <a:rPr lang="en-AU" dirty="0"/>
              <a:t>1 x Scissors</a:t>
            </a:r>
          </a:p>
          <a:p>
            <a:pPr lvl="0"/>
            <a:r>
              <a:rPr lang="en-AU" dirty="0"/>
              <a:t>1 x pk Coloured Pencils</a:t>
            </a:r>
          </a:p>
          <a:p>
            <a:r>
              <a:rPr lang="en-AU" sz="1800" dirty="0"/>
              <a:t>1 x 5 pkt x Highlighters </a:t>
            </a:r>
          </a:p>
          <a:p>
            <a:pPr lvl="0"/>
            <a:r>
              <a:rPr lang="en-AU" dirty="0"/>
              <a:t>1 x pk Faber-Castell </a:t>
            </a:r>
            <a:r>
              <a:rPr lang="en-AU" dirty="0" err="1"/>
              <a:t>Textas</a:t>
            </a:r>
            <a:endParaRPr lang="en-AU" dirty="0"/>
          </a:p>
          <a:p>
            <a:pPr lvl="0"/>
            <a:r>
              <a:rPr lang="en-AU" dirty="0"/>
              <a:t>1 x pk Sticky Notes (7.5cm square)</a:t>
            </a:r>
          </a:p>
          <a:p>
            <a:r>
              <a:rPr lang="en-AU" dirty="0"/>
              <a:t>2 x Reams A4 Paper</a:t>
            </a:r>
          </a:p>
          <a:p>
            <a:pPr lvl="0"/>
            <a:r>
              <a:rPr lang="en-AU" dirty="0"/>
              <a:t>8 x A4 Exercise Books (feint lines)</a:t>
            </a:r>
          </a:p>
          <a:p>
            <a:pPr lvl="0"/>
            <a:r>
              <a:rPr lang="en-AU" dirty="0"/>
              <a:t>2 x A4 7mm Quad Books</a:t>
            </a:r>
          </a:p>
          <a:p>
            <a:pPr lvl="0"/>
            <a:r>
              <a:rPr lang="en-AU" dirty="0"/>
              <a:t>8 x Scrapbooks (no lines)</a:t>
            </a:r>
          </a:p>
          <a:p>
            <a:pPr lvl="0"/>
            <a:r>
              <a:rPr lang="en-AU" dirty="0"/>
              <a:t>2 x Homework Folders</a:t>
            </a:r>
          </a:p>
          <a:p>
            <a:pPr lvl="0"/>
            <a:r>
              <a:rPr lang="en-AU" dirty="0"/>
              <a:t> 1 x box 80gsm laminating pouches</a:t>
            </a:r>
          </a:p>
          <a:p>
            <a:pPr lvl="0"/>
            <a:endParaRPr lang="en-AU" dirty="0"/>
          </a:p>
          <a:p>
            <a:r>
              <a:rPr lang="en-AU" sz="1400" i="1" dirty="0">
                <a:highlight>
                  <a:srgbClr val="FFFF00"/>
                </a:highlight>
              </a:rPr>
              <a:t>Please check your child’s supplies regularly throughout the year for replenishment </a:t>
            </a:r>
            <a:r>
              <a:rPr lang="en-AU" sz="1400" i="1" dirty="0" err="1">
                <a:highlight>
                  <a:srgbClr val="FFFF00"/>
                </a:highlight>
              </a:rPr>
              <a:t>eg.</a:t>
            </a:r>
            <a:r>
              <a:rPr lang="en-AU" sz="1400" i="1" dirty="0">
                <a:highlight>
                  <a:srgbClr val="FFFF00"/>
                </a:highlight>
              </a:rPr>
              <a:t> Glue, pencils etc.</a:t>
            </a:r>
            <a:endParaRPr lang="en-AU" sz="1400" dirty="0">
              <a:highlight>
                <a:srgbClr val="FFFF0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EBCF23-37EC-445D-8A67-14C9EEC01BCA}"/>
              </a:ext>
            </a:extLst>
          </p:cNvPr>
          <p:cNvSpPr txBox="1"/>
          <p:nvPr/>
        </p:nvSpPr>
        <p:spPr>
          <a:xfrm>
            <a:off x="1779103" y="1377358"/>
            <a:ext cx="375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u="sng" dirty="0" err="1"/>
              <a:t>Yr</a:t>
            </a:r>
            <a:r>
              <a:rPr lang="en-AU" sz="3200" u="sng" dirty="0"/>
              <a:t> 5 BOOK LIST 2025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C06E34-6DA2-4967-A1B3-2A9A06D369E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618" y="6067274"/>
            <a:ext cx="1913907" cy="2051318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DC1989A-D79F-420A-B151-A0DFA12DDE9A}"/>
              </a:ext>
            </a:extLst>
          </p:cNvPr>
          <p:cNvSpPr txBox="1"/>
          <p:nvPr/>
        </p:nvSpPr>
        <p:spPr>
          <a:xfrm>
            <a:off x="3314700" y="421210"/>
            <a:ext cx="3543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b="1" u="sng" dirty="0">
                <a:highlight>
                  <a:srgbClr val="CFFFAB"/>
                </a:highlight>
              </a:rPr>
              <a:t>Can be used from previous year.</a:t>
            </a:r>
            <a:endParaRPr lang="en-AU" dirty="0">
              <a:highlight>
                <a:srgbClr val="CFFFAB"/>
              </a:highlight>
            </a:endParaRPr>
          </a:p>
        </p:txBody>
      </p:sp>
      <p:pic>
        <p:nvPicPr>
          <p:cNvPr id="12" name="Picture 11" descr="ZSP140750 - Olympic Exercise Book A4 8mm + Red Margin 96 pg - Kookaburra  Educational Resources - one of Australia's largest wholesale suppliers for  education">
            <a:extLst>
              <a:ext uri="{FF2B5EF4-FFF2-40B4-BE49-F238E27FC236}">
                <a16:creationId xmlns:a16="http://schemas.microsoft.com/office/drawing/2014/main" id="{4BCD0690-87C2-4B04-BA5A-2BB821A6C9D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903" y="3764909"/>
            <a:ext cx="1774170" cy="2302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5DF7707-7532-4C18-8C9E-995A62BDC0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2076" y="1936432"/>
            <a:ext cx="16478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07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39406F-FCE0-4BC9-A971-D37B16ECB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9" y="40036"/>
            <a:ext cx="6858000" cy="15071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C06755-7DC2-4D1C-9DD1-D58F1A104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018" y="8293316"/>
            <a:ext cx="6858000" cy="15071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A75513-F6BF-4D64-B2F3-9EFCD3FE6BAD}"/>
              </a:ext>
            </a:extLst>
          </p:cNvPr>
          <p:cNvSpPr txBox="1"/>
          <p:nvPr/>
        </p:nvSpPr>
        <p:spPr>
          <a:xfrm>
            <a:off x="318052" y="2064097"/>
            <a:ext cx="5738191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dirty="0">
                <a:highlight>
                  <a:srgbClr val="CFFFAB"/>
                </a:highlight>
              </a:rPr>
              <a:t>1 x Earphones (USB style to plug into computer)</a:t>
            </a:r>
          </a:p>
          <a:p>
            <a:r>
              <a:rPr lang="en-AU" dirty="0">
                <a:highlight>
                  <a:srgbClr val="CFFFAB"/>
                </a:highlight>
              </a:rPr>
              <a:t>1 x 8gb USB with Lanyard</a:t>
            </a:r>
          </a:p>
          <a:p>
            <a:pPr lvl="0"/>
            <a:r>
              <a:rPr lang="en-AU" dirty="0"/>
              <a:t>2 x Sharpeners</a:t>
            </a:r>
          </a:p>
          <a:p>
            <a:pPr lvl="0"/>
            <a:r>
              <a:rPr lang="en-AU" dirty="0"/>
              <a:t>6 x Glue Sticks</a:t>
            </a:r>
          </a:p>
          <a:p>
            <a:pPr lvl="0"/>
            <a:r>
              <a:rPr lang="en-AU" dirty="0"/>
              <a:t>3 x Boxes Tissues</a:t>
            </a:r>
          </a:p>
          <a:p>
            <a:r>
              <a:rPr lang="en-AU" dirty="0"/>
              <a:t>1 x Pencil Case</a:t>
            </a:r>
          </a:p>
          <a:p>
            <a:pPr lvl="0"/>
            <a:r>
              <a:rPr lang="en-AU" dirty="0"/>
              <a:t>3 x Boxes Lead pencils (HB)</a:t>
            </a:r>
          </a:p>
          <a:p>
            <a:pPr lvl="0"/>
            <a:r>
              <a:rPr lang="en-AU" dirty="0"/>
              <a:t>2 x Blue Pens</a:t>
            </a:r>
          </a:p>
          <a:p>
            <a:pPr lvl="0"/>
            <a:r>
              <a:rPr lang="en-AU" dirty="0"/>
              <a:t>2 x Red Pens</a:t>
            </a:r>
          </a:p>
          <a:p>
            <a:pPr lvl="0"/>
            <a:r>
              <a:rPr lang="en-AU" dirty="0"/>
              <a:t>2 x Wooden Rulers</a:t>
            </a:r>
          </a:p>
          <a:p>
            <a:pPr lvl="0"/>
            <a:r>
              <a:rPr lang="en-AU" dirty="0"/>
              <a:t>4 x Erasers</a:t>
            </a:r>
          </a:p>
          <a:p>
            <a:pPr lvl="0"/>
            <a:r>
              <a:rPr lang="en-AU" dirty="0"/>
              <a:t>1 x Scissors</a:t>
            </a:r>
          </a:p>
          <a:p>
            <a:pPr lvl="0"/>
            <a:r>
              <a:rPr lang="en-AU" dirty="0"/>
              <a:t>1 x pk Coloured Pencils</a:t>
            </a:r>
          </a:p>
          <a:p>
            <a:pPr lvl="0"/>
            <a:r>
              <a:rPr lang="en-AU" dirty="0"/>
              <a:t>1 x 5 pk highlighters	</a:t>
            </a:r>
          </a:p>
          <a:p>
            <a:pPr lvl="0"/>
            <a:r>
              <a:rPr lang="en-AU" dirty="0"/>
              <a:t>1 x pk Faber-Castell </a:t>
            </a:r>
            <a:r>
              <a:rPr lang="en-AU" dirty="0" err="1"/>
              <a:t>Textas</a:t>
            </a:r>
            <a:endParaRPr lang="en-AU" dirty="0"/>
          </a:p>
          <a:p>
            <a:pPr lvl="0"/>
            <a:r>
              <a:rPr lang="en-AU" dirty="0"/>
              <a:t>1 x pk Sticky Notes (7.5cm square)</a:t>
            </a:r>
          </a:p>
          <a:p>
            <a:r>
              <a:rPr lang="en-AU" dirty="0"/>
              <a:t>2 x Reams A4 Paper</a:t>
            </a:r>
          </a:p>
          <a:p>
            <a:pPr lvl="0"/>
            <a:r>
              <a:rPr lang="en-AU" dirty="0"/>
              <a:t>8 x A4 Exercise Books (feint lines)</a:t>
            </a:r>
          </a:p>
          <a:p>
            <a:pPr lvl="0"/>
            <a:r>
              <a:rPr lang="en-AU" dirty="0"/>
              <a:t>2 x A4 7mm Quad Books</a:t>
            </a:r>
          </a:p>
          <a:p>
            <a:pPr lvl="0"/>
            <a:r>
              <a:rPr lang="en-AU" dirty="0"/>
              <a:t>8 x Scrapbooks (no lines)</a:t>
            </a:r>
          </a:p>
          <a:p>
            <a:pPr lvl="0"/>
            <a:r>
              <a:rPr lang="en-AU" dirty="0"/>
              <a:t>2 x Home work Folders (zip style)</a:t>
            </a:r>
          </a:p>
          <a:p>
            <a:pPr lvl="0"/>
            <a:r>
              <a:rPr lang="en-AU" dirty="0"/>
              <a:t>1 x box 100 A4 plastic sleeves.</a:t>
            </a:r>
          </a:p>
          <a:p>
            <a:pPr lvl="0"/>
            <a:endParaRPr lang="en-AU" sz="1400" dirty="0">
              <a:highlight>
                <a:srgbClr val="FFFF00"/>
              </a:highlight>
            </a:endParaRPr>
          </a:p>
          <a:p>
            <a:r>
              <a:rPr lang="en-AU" sz="1400" i="1" dirty="0">
                <a:highlight>
                  <a:srgbClr val="FFFF00"/>
                </a:highlight>
              </a:rPr>
              <a:t>Please check your child’s supplies regularly throughout the year for replenishment </a:t>
            </a:r>
            <a:r>
              <a:rPr lang="en-AU" sz="1400" i="1" dirty="0" err="1">
                <a:highlight>
                  <a:srgbClr val="FFFF00"/>
                </a:highlight>
              </a:rPr>
              <a:t>eg.</a:t>
            </a:r>
            <a:r>
              <a:rPr lang="en-AU" sz="1400" i="1" dirty="0">
                <a:highlight>
                  <a:srgbClr val="FFFF00"/>
                </a:highlight>
              </a:rPr>
              <a:t> Glue, pencils etc.</a:t>
            </a:r>
            <a:endParaRPr lang="en-AU" sz="1400" dirty="0">
              <a:highlight>
                <a:srgbClr val="FFFF00"/>
              </a:highlight>
            </a:endParaRPr>
          </a:p>
          <a:p>
            <a:pPr lvl="0"/>
            <a:endParaRPr lang="en-AU" sz="1400" dirty="0">
              <a:highlight>
                <a:srgbClr val="FFFF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A53266-2E6F-4424-965C-022CA4DD5F8D}"/>
              </a:ext>
            </a:extLst>
          </p:cNvPr>
          <p:cNvSpPr txBox="1"/>
          <p:nvPr/>
        </p:nvSpPr>
        <p:spPr>
          <a:xfrm>
            <a:off x="1712843" y="1056610"/>
            <a:ext cx="4015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u="sng" dirty="0" err="1"/>
              <a:t>Yr</a:t>
            </a:r>
            <a:r>
              <a:rPr lang="en-AU" sz="3200" u="sng" dirty="0"/>
              <a:t> 6 BOOK LIST 2025</a:t>
            </a:r>
          </a:p>
        </p:txBody>
      </p:sp>
      <p:pic>
        <p:nvPicPr>
          <p:cNvPr id="9" name="Picture 8" descr="ZSP140750 - Olympic Exercise Book A4 8mm + Red Margin 96 pg - Kookaburra  Educational Resources - one of Australia's largest wholesale suppliers for  education">
            <a:extLst>
              <a:ext uri="{FF2B5EF4-FFF2-40B4-BE49-F238E27FC236}">
                <a16:creationId xmlns:a16="http://schemas.microsoft.com/office/drawing/2014/main" id="{3C52F46A-A534-4560-98B2-F4211A2769F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025" y="3533212"/>
            <a:ext cx="1774170" cy="2302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AD1E97-77AB-4D6B-B85E-9B002E4D0AE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025" y="6106370"/>
            <a:ext cx="1578113" cy="1280179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7E4118-58EF-4ADB-B4C0-E38B24CDF305}"/>
              </a:ext>
            </a:extLst>
          </p:cNvPr>
          <p:cNvSpPr txBox="1"/>
          <p:nvPr/>
        </p:nvSpPr>
        <p:spPr>
          <a:xfrm>
            <a:off x="3314700" y="421210"/>
            <a:ext cx="3543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b="1" u="sng" dirty="0">
                <a:highlight>
                  <a:srgbClr val="CFFFAB"/>
                </a:highlight>
              </a:rPr>
              <a:t>Can be used from previous year.</a:t>
            </a:r>
            <a:endParaRPr lang="en-AU" dirty="0">
              <a:highlight>
                <a:srgbClr val="CFFFAB"/>
              </a:highligh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02E3BB-C260-47BF-94C6-62B2A741C4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9370" y="1721656"/>
            <a:ext cx="1647825" cy="160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E07FE5-8669-4A14-89ED-5D6378D9C8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743" y="7407381"/>
            <a:ext cx="1578113" cy="156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24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0FD3242D8796428100ECF186CB922C" ma:contentTypeVersion="14" ma:contentTypeDescription="Create a new document." ma:contentTypeScope="" ma:versionID="6fbac41d6c86c4dc54e4d9e692fc45dd">
  <xsd:schema xmlns:xsd="http://www.w3.org/2001/XMLSchema" xmlns:xs="http://www.w3.org/2001/XMLSchema" xmlns:p="http://schemas.microsoft.com/office/2006/metadata/properties" xmlns:ns1="http://schemas.microsoft.com/sharepoint/v3" xmlns:ns2="a4fad775-6334-4e6d-8cfa-ac3a9bf7b44d" targetNamespace="http://schemas.microsoft.com/office/2006/metadata/properties" ma:root="true" ma:fieldsID="9daebdb2cb386441a82cab01ef3c3c57" ns1:_="" ns2:_="">
    <xsd:import namespace="http://schemas.microsoft.com/sharepoint/v3"/>
    <xsd:import namespace="a4fad775-6334-4e6d-8cfa-ac3a9bf7b44d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ad775-6334-4e6d-8cfa-ac3a9bf7b44d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ModeratedBy xmlns="a4fad775-6334-4e6d-8cfa-ac3a9bf7b44d">
      <UserInfo>
        <DisplayName>WALTON, Denise</DisplayName>
        <AccountId>26</AccountId>
        <AccountType/>
      </UserInfo>
    </PPModeratedBy>
    <PPContentApprover xmlns="a4fad775-6334-4e6d-8cfa-ac3a9bf7b44d">
      <UserInfo>
        <DisplayName/>
        <AccountId xsi:nil="true"/>
        <AccountType/>
      </UserInfo>
    </PPContentApprover>
    <PPContentAuthor xmlns="a4fad775-6334-4e6d-8cfa-ac3a9bf7b44d">
      <UserInfo>
        <DisplayName>WALTON, Denise</DisplayName>
        <AccountId>26</AccountId>
        <AccountType/>
      </UserInfo>
    </PPContentAuthor>
    <PPLastReviewedDate xmlns="a4fad775-6334-4e6d-8cfa-ac3a9bf7b44d">2025-01-20T05:17:36+00:00</PPLastReviewedDate>
    <PPSubmittedBy xmlns="a4fad775-6334-4e6d-8cfa-ac3a9bf7b44d">
      <UserInfo>
        <DisplayName>WALTON, Denise</DisplayName>
        <AccountId>26</AccountId>
        <AccountType/>
      </UserInfo>
    </PPSubmittedBy>
    <PPContentOwner xmlns="a4fad775-6334-4e6d-8cfa-ac3a9bf7b44d">
      <UserInfo>
        <DisplayName/>
        <AccountId xsi:nil="true"/>
        <AccountType/>
      </UserInfo>
    </PPContentOwner>
    <PPReviewDate xmlns="a4fad775-6334-4e6d-8cfa-ac3a9bf7b44d">2026-01-19T14:00:00+00:00</PPReviewDate>
    <PPPublishedNotificationAddresses xmlns="a4fad775-6334-4e6d-8cfa-ac3a9bf7b44d" xsi:nil="true"/>
    <PublishingExpirationDate xmlns="http://schemas.microsoft.com/sharepoint/v3" xsi:nil="true"/>
    <PPModeratedDate xmlns="a4fad775-6334-4e6d-8cfa-ac3a9bf7b44d">2025-01-20T05:17:35+00:00</PPModeratedDate>
    <PublishingStartDate xmlns="http://schemas.microsoft.com/sharepoint/v3" xsi:nil="true"/>
    <PPLastReviewedBy xmlns="a4fad775-6334-4e6d-8cfa-ac3a9bf7b44d">
      <UserInfo>
        <DisplayName>WALTON, Denise</DisplayName>
        <AccountId>26</AccountId>
        <AccountType/>
      </UserInfo>
    </PPLastReviewedBy>
    <PPSubmittedDate xmlns="a4fad775-6334-4e6d-8cfa-ac3a9bf7b44d">2025-01-20T05:17:22+00:00</PPSubmittedDate>
    <PPReferenceNumber xmlns="a4fad775-6334-4e6d-8cfa-ac3a9bf7b44d" xsi:nil="true"/>
  </documentManagement>
</p:properties>
</file>

<file path=customXml/itemProps1.xml><?xml version="1.0" encoding="utf-8"?>
<ds:datastoreItem xmlns:ds="http://schemas.openxmlformats.org/officeDocument/2006/customXml" ds:itemID="{BC80BF04-D341-425D-8160-657EC341123B}"/>
</file>

<file path=customXml/itemProps2.xml><?xml version="1.0" encoding="utf-8"?>
<ds:datastoreItem xmlns:ds="http://schemas.openxmlformats.org/officeDocument/2006/customXml" ds:itemID="{B102969F-59DB-4D27-B4C9-D2EA4235FBFC}"/>
</file>

<file path=customXml/itemProps3.xml><?xml version="1.0" encoding="utf-8"?>
<ds:datastoreItem xmlns:ds="http://schemas.openxmlformats.org/officeDocument/2006/customXml" ds:itemID="{A33EE84B-FF0F-425D-8ECD-80A485D29E8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10758</TotalTime>
  <Words>1014</Words>
  <Application>Microsoft Office PowerPoint</Application>
  <PresentationFormat>A4 Paper (210x297 mm)</PresentationFormat>
  <Paragraphs>176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 Booklist</dc:title>
  <dc:creator>WALTON, Denise (dwalt25)</dc:creator>
  <cp:lastModifiedBy>WALTON, Denise (dwalt25)</cp:lastModifiedBy>
  <cp:revision>267</cp:revision>
  <cp:lastPrinted>2024-12-13T04:26:59Z</cp:lastPrinted>
  <dcterms:created xsi:type="dcterms:W3CDTF">2021-08-30T01:14:13Z</dcterms:created>
  <dcterms:modified xsi:type="dcterms:W3CDTF">2024-12-13T04:27:09Z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0x010100230FD3242D8796428100ECF186CB922C</vt:lpwstr>
  </property>
</Properties>
</file>